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41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2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2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0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7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11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8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34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5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1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85686-756C-4DEB-97AF-0B05B52C2155}" type="datetimeFigureOut">
              <a:rPr lang="en-GB" smtClean="0"/>
              <a:t>31/01/2011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FDA3-A2B7-4FF1-8D58-74BE2C490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3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Running vest design log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Mr Graham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2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use elements from primary sources</a:t>
            </a:r>
          </a:p>
          <a:p>
            <a:r>
              <a:rPr lang="en-GB" dirty="0" smtClean="0"/>
              <a:t>include a design on both front and back</a:t>
            </a:r>
          </a:p>
          <a:p>
            <a:r>
              <a:rPr lang="en-GB" dirty="0" smtClean="0"/>
              <a:t>include your logo and the text 'On your marks!' </a:t>
            </a:r>
          </a:p>
          <a:p>
            <a:r>
              <a:rPr lang="en-GB" dirty="0" smtClean="0"/>
              <a:t>include at least one other visual link to the gift bag</a:t>
            </a:r>
          </a:p>
          <a:p>
            <a:r>
              <a:rPr lang="en-GB" dirty="0" smtClean="0"/>
              <a:t>appeal to your target audience</a:t>
            </a:r>
          </a:p>
        </p:txBody>
      </p:sp>
    </p:spTree>
    <p:extLst>
      <p:ext uri="{BB962C8B-B14F-4D97-AF65-F5344CB8AC3E}">
        <p14:creationId xmlns:p14="http://schemas.microsoft.com/office/powerpoint/2010/main" val="19865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8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9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 Sans M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47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Running vest design log</vt:lpstr>
      <vt:lpstr>Requirements</vt:lpstr>
      <vt:lpstr>PowerPoint Presentation</vt:lpstr>
      <vt:lpstr>PowerPoint Presentation</vt:lpstr>
      <vt:lpstr>PowerPoint Presentation</vt:lpstr>
    </vt:vector>
  </TitlesOfParts>
  <Company>The Radclyffe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Running vest</dc:title>
  <dc:creator>J Graham</dc:creator>
  <cp:lastModifiedBy>J Graham</cp:lastModifiedBy>
  <cp:revision>14</cp:revision>
  <dcterms:created xsi:type="dcterms:W3CDTF">2011-01-31T10:25:36Z</dcterms:created>
  <dcterms:modified xsi:type="dcterms:W3CDTF">2011-01-31T10:56:31Z</dcterms:modified>
</cp:coreProperties>
</file>